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7F8932-915E-4A19-B53F-6A4A84E96F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631861D-062F-4B37-BBFF-C1776A895F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795848-E85C-4456-99C5-2B94D713D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A288-A134-4A79-87AE-A9E4A1EC9CFB}" type="datetimeFigureOut">
              <a:rPr lang="it-IT" smtClean="0"/>
              <a:t>17/02/2022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1530D28-C97E-4160-AC42-6B5E32CF7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099F2E-63AA-4051-9363-6C0CFB974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5B2D-8B0E-4F75-929B-B4FFF719E4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1008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EFC849-0316-49F1-A703-86070536D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AA8FCF9-23C9-4DFF-87CD-D62835D31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1B9796-8DD1-4603-B65D-623449EF3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A288-A134-4A79-87AE-A9E4A1EC9CFB}" type="datetimeFigureOut">
              <a:rPr lang="it-IT" smtClean="0"/>
              <a:t>17/02/2022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63C4A9-979D-434D-9876-D8EC983C7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30066E-BCF7-4CE4-9A90-18203B823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5B2D-8B0E-4F75-929B-B4FFF719E4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108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74FE9B8-E43A-43F2-B53F-8496931056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14BBA2B-2FD2-44F4-B68C-972992AE6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D43604-6FF0-408A-BB8D-D2219231C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A288-A134-4A79-87AE-A9E4A1EC9CFB}" type="datetimeFigureOut">
              <a:rPr lang="it-IT" smtClean="0"/>
              <a:t>17/02/2022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24A647-D2BB-4972-B05E-D4986605C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0E97BE-8CA8-42C4-BFCB-75C0A8C50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5B2D-8B0E-4F75-929B-B4FFF719E4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373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8E35D6-445D-410E-B8A0-C191FF592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E16132-8627-4868-A232-BE7948125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CC4F11-9C2E-4F59-BDDE-949136450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A288-A134-4A79-87AE-A9E4A1EC9CFB}" type="datetimeFigureOut">
              <a:rPr lang="it-IT" smtClean="0"/>
              <a:t>17/02/2022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8F29BF-6191-4E86-AE14-66DF5DE62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9D3E3B-7676-412C-B632-586AB7889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5B2D-8B0E-4F75-929B-B4FFF719E4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477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784E3C-F955-47E6-8DAF-58DE87FAA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106642B-1B5A-45EE-9F46-6BA256A60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8E00049-7E0C-4EB8-B268-F1231E1FC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A288-A134-4A79-87AE-A9E4A1EC9CFB}" type="datetimeFigureOut">
              <a:rPr lang="it-IT" smtClean="0"/>
              <a:t>17/02/2022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E010D8-9857-4FEB-85CD-04F9DD182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B95524-3C6E-478C-AC77-D842BFA69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5B2D-8B0E-4F75-929B-B4FFF719E4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4421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9B52D4-E64E-4C00-9A70-48C66B4A9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49278A-57BA-43A2-95EF-D5830C32C8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7980F71-D391-45E8-9C3D-8DCE5B228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A72FB4E-784E-4EB4-A8B1-E3224C4A8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A288-A134-4A79-87AE-A9E4A1EC9CFB}" type="datetimeFigureOut">
              <a:rPr lang="it-IT" smtClean="0"/>
              <a:t>17/02/2022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FC97C5-1CFE-47A2-BCA4-A0BEFB1A6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8113BDF-9A1D-4721-A1F6-AF7C04E73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5B2D-8B0E-4F75-929B-B4FFF719E4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2153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A23DD0-5BDF-49A6-8174-FC6C7530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6150DA9-3267-4D23-9421-7AC4F4180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424DF01-25DC-4A2A-B686-71ADFF504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010CC24-D920-4371-BC79-5CF3EAABB1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36948AA-3863-409C-899E-14DEFACAEE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7C2DF81-FB40-44D9-BC26-CDEAD3DD0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A288-A134-4A79-87AE-A9E4A1EC9CFB}" type="datetimeFigureOut">
              <a:rPr lang="it-IT" smtClean="0"/>
              <a:t>17/02/2022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49BFE69-2889-445E-956B-AB5ED3FFA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53E447A-228B-4ABB-AA7C-F0C783573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5B2D-8B0E-4F75-929B-B4FFF719E4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2394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0D3E1-FD0A-41CD-B7A8-78A521506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13CAA83-349E-47E0-86AE-EF65C94E5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A288-A134-4A79-87AE-A9E4A1EC9CFB}" type="datetimeFigureOut">
              <a:rPr lang="it-IT" smtClean="0"/>
              <a:t>17/02/2022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0BBA076-9CF9-4B69-A3BD-9DB550699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6C0DD6E-3E70-49FA-9912-322947A71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5B2D-8B0E-4F75-929B-B4FFF719E4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0885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A735067-9874-4B96-861E-4132316E7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A288-A134-4A79-87AE-A9E4A1EC9CFB}" type="datetimeFigureOut">
              <a:rPr lang="it-IT" smtClean="0"/>
              <a:t>17/02/2022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7DEF0FD-5171-4867-9677-C5538F55E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FC7EA5D-2863-453D-B7E1-5367F8392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5B2D-8B0E-4F75-929B-B4FFF719E4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982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37F943-1075-4AF2-9FCF-94B8B5A66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B2EB73-926F-4BA8-988F-D39C4B1DB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13E2CCB-261E-402B-9C93-A4E25A093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A023B76-63B0-4015-832A-2AA5F67EF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A288-A134-4A79-87AE-A9E4A1EC9CFB}" type="datetimeFigureOut">
              <a:rPr lang="it-IT" smtClean="0"/>
              <a:t>17/02/2022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997CF31-8F73-4CEC-984E-C621B9728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1179257-F9EA-483E-B7D7-E6432C022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5B2D-8B0E-4F75-929B-B4FFF719E4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053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89B6A2-B28E-45A5-BC3A-EACD9ED14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5BD5C9B-91BA-43D0-9265-F0056A9411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37FDD72-F3E2-458C-B3EA-E8DC86CDF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DFF272-6AD4-4A79-B3D6-2313CAF16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A288-A134-4A79-87AE-A9E4A1EC9CFB}" type="datetimeFigureOut">
              <a:rPr lang="it-IT" smtClean="0"/>
              <a:t>17/02/2022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E720260-97DF-47CF-AC5E-78DF5D7A6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039C336-A873-4006-B28D-BC254054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5B2D-8B0E-4F75-929B-B4FFF719E4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7320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9EACA3B-9FF7-4CE4-9CEE-0BB1934F0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CEAA544-25C1-45DD-AC22-4DD7D8D64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A8BE51-6F88-4515-B395-E3F962F121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0A288-A134-4A79-87AE-A9E4A1EC9CFB}" type="datetimeFigureOut">
              <a:rPr lang="it-IT" smtClean="0"/>
              <a:t>17/02/2022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811F9C8-B2EE-4594-B266-B25EA09208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F7BDB73-BEDC-49D9-A086-B9E901CAF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75B2D-8B0E-4F75-929B-B4FFF719E4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253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975CDE69-39B7-4C0D-9254-AF3653A6EF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564" y="441861"/>
            <a:ext cx="5544324" cy="3372321"/>
          </a:xfrm>
          <a:prstGeom prst="rect">
            <a:avLst/>
          </a:prstGeom>
        </p:spPr>
      </p:pic>
      <p:sp>
        <p:nvSpPr>
          <p:cNvPr id="7" name="Triangolo isoscele 6">
            <a:extLst>
              <a:ext uri="{FF2B5EF4-FFF2-40B4-BE49-F238E27FC236}">
                <a16:creationId xmlns:a16="http://schemas.microsoft.com/office/drawing/2014/main" id="{147CBB48-83E1-48F5-8EC4-11BC401FEDC4}"/>
              </a:ext>
            </a:extLst>
          </p:cNvPr>
          <p:cNvSpPr/>
          <p:nvPr/>
        </p:nvSpPr>
        <p:spPr>
          <a:xfrm rot="11370253">
            <a:off x="3693158" y="1722090"/>
            <a:ext cx="334604" cy="742685"/>
          </a:xfrm>
          <a:prstGeom prst="triangl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Triangolo isoscele 7">
            <a:extLst>
              <a:ext uri="{FF2B5EF4-FFF2-40B4-BE49-F238E27FC236}">
                <a16:creationId xmlns:a16="http://schemas.microsoft.com/office/drawing/2014/main" id="{145FD580-B992-4064-BA21-7CCCC1BD738F}"/>
              </a:ext>
            </a:extLst>
          </p:cNvPr>
          <p:cNvSpPr/>
          <p:nvPr/>
        </p:nvSpPr>
        <p:spPr>
          <a:xfrm rot="18623400">
            <a:off x="3924840" y="2277434"/>
            <a:ext cx="291115" cy="74268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Triangolo isoscele 12">
            <a:extLst>
              <a:ext uri="{FF2B5EF4-FFF2-40B4-BE49-F238E27FC236}">
                <a16:creationId xmlns:a16="http://schemas.microsoft.com/office/drawing/2014/main" id="{31934345-F242-4B67-BE78-B90EA990C567}"/>
              </a:ext>
            </a:extLst>
          </p:cNvPr>
          <p:cNvSpPr/>
          <p:nvPr/>
        </p:nvSpPr>
        <p:spPr>
          <a:xfrm rot="15277971">
            <a:off x="3936954" y="1949141"/>
            <a:ext cx="334604" cy="742685"/>
          </a:xfrm>
          <a:prstGeom prst="triangl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Triangolo isoscele 13">
            <a:extLst>
              <a:ext uri="{FF2B5EF4-FFF2-40B4-BE49-F238E27FC236}">
                <a16:creationId xmlns:a16="http://schemas.microsoft.com/office/drawing/2014/main" id="{91305FB7-39A0-4A83-B1EF-7C7552C86D7B}"/>
              </a:ext>
            </a:extLst>
          </p:cNvPr>
          <p:cNvSpPr/>
          <p:nvPr/>
        </p:nvSpPr>
        <p:spPr>
          <a:xfrm rot="18521529">
            <a:off x="3903095" y="2295624"/>
            <a:ext cx="334604" cy="742685"/>
          </a:xfrm>
          <a:prstGeom prst="triangl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Triangolo isoscele 14">
            <a:extLst>
              <a:ext uri="{FF2B5EF4-FFF2-40B4-BE49-F238E27FC236}">
                <a16:creationId xmlns:a16="http://schemas.microsoft.com/office/drawing/2014/main" id="{60FA8895-F208-4A4D-8C8D-C5D126FFFA24}"/>
              </a:ext>
            </a:extLst>
          </p:cNvPr>
          <p:cNvSpPr/>
          <p:nvPr/>
        </p:nvSpPr>
        <p:spPr>
          <a:xfrm rot="803076">
            <a:off x="3577029" y="2382775"/>
            <a:ext cx="334604" cy="742685"/>
          </a:xfrm>
          <a:prstGeom prst="triangl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Triangolo isoscele 15">
            <a:extLst>
              <a:ext uri="{FF2B5EF4-FFF2-40B4-BE49-F238E27FC236}">
                <a16:creationId xmlns:a16="http://schemas.microsoft.com/office/drawing/2014/main" id="{0A0AAB59-5607-4368-A329-01D8025C4611}"/>
              </a:ext>
            </a:extLst>
          </p:cNvPr>
          <p:cNvSpPr/>
          <p:nvPr/>
        </p:nvSpPr>
        <p:spPr>
          <a:xfrm rot="8089709">
            <a:off x="3397574" y="1835382"/>
            <a:ext cx="334604" cy="742685"/>
          </a:xfrm>
          <a:prstGeom prst="triangl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Triangolo isoscele 16">
            <a:extLst>
              <a:ext uri="{FF2B5EF4-FFF2-40B4-BE49-F238E27FC236}">
                <a16:creationId xmlns:a16="http://schemas.microsoft.com/office/drawing/2014/main" id="{C96B4722-D1C7-4F0F-8D88-E18B598FD24D}"/>
              </a:ext>
            </a:extLst>
          </p:cNvPr>
          <p:cNvSpPr/>
          <p:nvPr/>
        </p:nvSpPr>
        <p:spPr>
          <a:xfrm rot="4374141">
            <a:off x="3294453" y="2168288"/>
            <a:ext cx="334604" cy="742685"/>
          </a:xfrm>
          <a:prstGeom prst="triangl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AC24F9CC-2871-4AF9-8FB2-1DB2C65A38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665" t="28720" r="18889" b="18548"/>
          <a:stretch/>
        </p:blipFill>
        <p:spPr>
          <a:xfrm>
            <a:off x="2456092" y="1832501"/>
            <a:ext cx="615195" cy="1590280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578E0004-C5F0-45A2-BACE-38E41C1B32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665" t="28720" r="18889" b="18548"/>
          <a:stretch/>
        </p:blipFill>
        <p:spPr>
          <a:xfrm>
            <a:off x="4775404" y="1535185"/>
            <a:ext cx="1189169" cy="1766029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FDD514F3-F619-48A9-A314-305EE75A0D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935" y="3469973"/>
            <a:ext cx="1800476" cy="276264"/>
          </a:xfrm>
          <a:prstGeom prst="rect">
            <a:avLst/>
          </a:prstGeom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D644E91B-E5D6-46E3-8EF7-B0DE8835F7D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102" t="-10575"/>
          <a:stretch/>
        </p:blipFill>
        <p:spPr>
          <a:xfrm>
            <a:off x="3259121" y="3466451"/>
            <a:ext cx="970420" cy="305479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6B7CB4B4-27C6-4925-8910-C12935C0896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560" t="-24887"/>
          <a:stretch/>
        </p:blipFill>
        <p:spPr>
          <a:xfrm>
            <a:off x="4229541" y="3446681"/>
            <a:ext cx="998180" cy="345017"/>
          </a:xfrm>
          <a:prstGeom prst="rect">
            <a:avLst/>
          </a:prstGeom>
        </p:spPr>
      </p:pic>
      <p:pic>
        <p:nvPicPr>
          <p:cNvPr id="27" name="Immagine 26">
            <a:extLst>
              <a:ext uri="{FF2B5EF4-FFF2-40B4-BE49-F238E27FC236}">
                <a16:creationId xmlns:a16="http://schemas.microsoft.com/office/drawing/2014/main" id="{4F631B9C-6BEC-473B-A27F-96F65AFE654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797" t="-7227"/>
          <a:stretch/>
        </p:blipFill>
        <p:spPr>
          <a:xfrm>
            <a:off x="5192112" y="3556787"/>
            <a:ext cx="903888" cy="296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5974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Giovanna Mongiovi</dc:creator>
  <cp:lastModifiedBy>Maria Giovanna Mongiovi</cp:lastModifiedBy>
  <cp:revision>1</cp:revision>
  <dcterms:created xsi:type="dcterms:W3CDTF">2022-02-17T10:59:56Z</dcterms:created>
  <dcterms:modified xsi:type="dcterms:W3CDTF">2022-02-17T12:32:49Z</dcterms:modified>
</cp:coreProperties>
</file>