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F8932-915E-4A19-B53F-6A4A84E96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31861D-062F-4B37-BBFF-C1776A895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795848-E85C-4456-99C5-2B94D713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530D28-C97E-4160-AC42-6B5E32CF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099F2E-63AA-4051-9363-6C0CFB974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0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FC849-0316-49F1-A703-86070536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A8FCF9-23C9-4DFF-87CD-D62835D31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1B9796-8DD1-4603-B65D-623449EF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63C4A9-979D-434D-9876-D8EC983C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30066E-BCF7-4CE4-9A90-18203B82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08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74FE9B8-E43A-43F2-B53F-849693105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4BBA2B-2FD2-44F4-B68C-972992AE6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D43604-6FF0-408A-BB8D-D2219231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24A647-D2BB-4972-B05E-D4986605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0E97BE-8CA8-42C4-BFCB-75C0A8C5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37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E35D6-445D-410E-B8A0-C191FF59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E16132-8627-4868-A232-BE794812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CC4F11-9C2E-4F59-BDDE-94913645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8F29BF-6191-4E86-AE14-66DF5DE6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9D3E3B-7676-412C-B632-586AB788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77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84E3C-F955-47E6-8DAF-58DE87FAA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06642B-1B5A-45EE-9F46-6BA256A60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E00049-7E0C-4EB8-B268-F1231E1F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E010D8-9857-4FEB-85CD-04F9DD18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B95524-3C6E-478C-AC77-D842BFA6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42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B52D4-E64E-4C00-9A70-48C66B4A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9278A-57BA-43A2-95EF-D5830C32C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980F71-D391-45E8-9C3D-8DCE5B228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72FB4E-784E-4EB4-A8B1-E3224C4A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FC97C5-1CFE-47A2-BCA4-A0BEFB1A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113BDF-9A1D-4721-A1F6-AF7C04E7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15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A23DD0-5BDF-49A6-8174-FC6C7530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150DA9-3267-4D23-9421-7AC4F4180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24DF01-25DC-4A2A-B686-71ADFF504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10CC24-D920-4371-BC79-5CF3EAABB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6948AA-3863-409C-899E-14DEFACAE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C2DF81-FB40-44D9-BC26-CDEAD3DD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49BFE69-2889-445E-956B-AB5ED3FF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53E447A-228B-4ABB-AA7C-F0C78357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39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0D3E1-FD0A-41CD-B7A8-78A52150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3CAA83-349E-47E0-86AE-EF65C94E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0BBA076-9CF9-4B69-A3BD-9DB55069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C0DD6E-3E70-49FA-9912-322947A7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88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A735067-9874-4B96-861E-4132316E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DEF0FD-5171-4867-9677-C5538F55E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C7EA5D-2863-453D-B7E1-5367F839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82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37F943-1075-4AF2-9FCF-94B8B5A6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B2EB73-926F-4BA8-988F-D39C4B1DB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3E2CCB-261E-402B-9C93-A4E25A093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023B76-63B0-4015-832A-2AA5F67E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97CF31-8F73-4CEC-984E-C621B972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179257-F9EA-483E-B7D7-E6432C02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5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89B6A2-B28E-45A5-BC3A-EACD9ED1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5BD5C9B-91BA-43D0-9265-F0056A941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37FDD72-F3E2-458C-B3EA-E8DC86CDF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DFF272-6AD4-4A79-B3D6-2313CAF1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720260-97DF-47CF-AC5E-78DF5D7A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39C336-A873-4006-B28D-BC254054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32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9EACA3B-9FF7-4CE4-9CEE-0BB1934F0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EAA544-25C1-45DD-AC22-4DD7D8D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A8BE51-6F88-4515-B395-E3F962F12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A288-A134-4A79-87AE-A9E4A1EC9CFB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11F9C8-B2EE-4594-B266-B25EA0920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7BDB73-BEDC-49D9-A086-B9E901CAF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5B2D-8B0E-4F75-929B-B4FFF719E4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53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975CDE69-39B7-4C0D-9254-AF3653A6E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64" y="441861"/>
            <a:ext cx="5544324" cy="3372321"/>
          </a:xfrm>
          <a:prstGeom prst="rect">
            <a:avLst/>
          </a:prstGeom>
        </p:spPr>
      </p:pic>
      <p:sp>
        <p:nvSpPr>
          <p:cNvPr id="7" name="Triangolo isoscele 6">
            <a:extLst>
              <a:ext uri="{FF2B5EF4-FFF2-40B4-BE49-F238E27FC236}">
                <a16:creationId xmlns:a16="http://schemas.microsoft.com/office/drawing/2014/main" id="{147CBB48-83E1-48F5-8EC4-11BC401FEDC4}"/>
              </a:ext>
            </a:extLst>
          </p:cNvPr>
          <p:cNvSpPr/>
          <p:nvPr/>
        </p:nvSpPr>
        <p:spPr>
          <a:xfrm rot="11370253">
            <a:off x="3693158" y="1722090"/>
            <a:ext cx="334604" cy="74268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riangolo isoscele 7">
            <a:extLst>
              <a:ext uri="{FF2B5EF4-FFF2-40B4-BE49-F238E27FC236}">
                <a16:creationId xmlns:a16="http://schemas.microsoft.com/office/drawing/2014/main" id="{145FD580-B992-4064-BA21-7CCCC1BD738F}"/>
              </a:ext>
            </a:extLst>
          </p:cNvPr>
          <p:cNvSpPr/>
          <p:nvPr/>
        </p:nvSpPr>
        <p:spPr>
          <a:xfrm rot="18623400">
            <a:off x="3924840" y="2277434"/>
            <a:ext cx="291115" cy="742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riangolo isoscele 12">
            <a:extLst>
              <a:ext uri="{FF2B5EF4-FFF2-40B4-BE49-F238E27FC236}">
                <a16:creationId xmlns:a16="http://schemas.microsoft.com/office/drawing/2014/main" id="{31934345-F242-4B67-BE78-B90EA990C567}"/>
              </a:ext>
            </a:extLst>
          </p:cNvPr>
          <p:cNvSpPr/>
          <p:nvPr/>
        </p:nvSpPr>
        <p:spPr>
          <a:xfrm rot="15277971">
            <a:off x="3936954" y="1949141"/>
            <a:ext cx="334604" cy="74268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91305FB7-39A0-4A83-B1EF-7C7552C86D7B}"/>
              </a:ext>
            </a:extLst>
          </p:cNvPr>
          <p:cNvSpPr/>
          <p:nvPr/>
        </p:nvSpPr>
        <p:spPr>
          <a:xfrm rot="18521529">
            <a:off x="3903095" y="2295624"/>
            <a:ext cx="334604" cy="74268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riangolo isoscele 14">
            <a:extLst>
              <a:ext uri="{FF2B5EF4-FFF2-40B4-BE49-F238E27FC236}">
                <a16:creationId xmlns:a16="http://schemas.microsoft.com/office/drawing/2014/main" id="{60FA8895-F208-4A4D-8C8D-C5D126FFFA24}"/>
              </a:ext>
            </a:extLst>
          </p:cNvPr>
          <p:cNvSpPr/>
          <p:nvPr/>
        </p:nvSpPr>
        <p:spPr>
          <a:xfrm rot="803076">
            <a:off x="3577029" y="2382775"/>
            <a:ext cx="334604" cy="74268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riangolo isoscele 15">
            <a:extLst>
              <a:ext uri="{FF2B5EF4-FFF2-40B4-BE49-F238E27FC236}">
                <a16:creationId xmlns:a16="http://schemas.microsoft.com/office/drawing/2014/main" id="{0A0AAB59-5607-4368-A329-01D8025C4611}"/>
              </a:ext>
            </a:extLst>
          </p:cNvPr>
          <p:cNvSpPr/>
          <p:nvPr/>
        </p:nvSpPr>
        <p:spPr>
          <a:xfrm rot="8089709">
            <a:off x="3397574" y="1835382"/>
            <a:ext cx="334604" cy="74268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riangolo isoscele 16">
            <a:extLst>
              <a:ext uri="{FF2B5EF4-FFF2-40B4-BE49-F238E27FC236}">
                <a16:creationId xmlns:a16="http://schemas.microsoft.com/office/drawing/2014/main" id="{C96B4722-D1C7-4F0F-8D88-E18B598FD24D}"/>
              </a:ext>
            </a:extLst>
          </p:cNvPr>
          <p:cNvSpPr/>
          <p:nvPr/>
        </p:nvSpPr>
        <p:spPr>
          <a:xfrm rot="4374141">
            <a:off x="3294453" y="2168288"/>
            <a:ext cx="334604" cy="742685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C24F9CC-2871-4AF9-8FB2-1DB2C65A38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665" t="28720" r="18889" b="18548"/>
          <a:stretch/>
        </p:blipFill>
        <p:spPr>
          <a:xfrm>
            <a:off x="2456092" y="1832501"/>
            <a:ext cx="615195" cy="159028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578E0004-C5F0-45A2-BACE-38E41C1B3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665" t="28720" r="18889" b="18548"/>
          <a:stretch/>
        </p:blipFill>
        <p:spPr>
          <a:xfrm>
            <a:off x="4775404" y="1535185"/>
            <a:ext cx="1189169" cy="1766029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DD514F3-F619-48A9-A314-305EE75A0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35" y="3469973"/>
            <a:ext cx="1800476" cy="276264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D644E91B-E5D6-46E3-8EF7-B0DE8835F7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102" t="-10575"/>
          <a:stretch/>
        </p:blipFill>
        <p:spPr>
          <a:xfrm>
            <a:off x="3259121" y="3466451"/>
            <a:ext cx="970420" cy="305479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6B7CB4B4-27C6-4925-8910-C12935C089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560" t="-24887"/>
          <a:stretch/>
        </p:blipFill>
        <p:spPr>
          <a:xfrm>
            <a:off x="4229541" y="3446681"/>
            <a:ext cx="998180" cy="345017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F631B9C-6BEC-473B-A27F-96F65AFE65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797" t="-7227"/>
          <a:stretch/>
        </p:blipFill>
        <p:spPr>
          <a:xfrm>
            <a:off x="5192112" y="3556787"/>
            <a:ext cx="903888" cy="29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97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Giovanna Mongiovi</dc:creator>
  <cp:lastModifiedBy>Maria Giovanna Mongiovi</cp:lastModifiedBy>
  <cp:revision>1</cp:revision>
  <dcterms:created xsi:type="dcterms:W3CDTF">2022-02-17T10:59:56Z</dcterms:created>
  <dcterms:modified xsi:type="dcterms:W3CDTF">2022-02-17T12:32:49Z</dcterms:modified>
</cp:coreProperties>
</file>